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110" d="100"/>
          <a:sy n="110" d="100"/>
        </p:scale>
        <p:origin x="-1650" y="-414"/>
      </p:cViewPr>
      <p:guideLst>
        <p:guide orient="horz" pos="18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73A7-FE88-4E3B-AD12-62D00CFCD8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8A3D-A4BC-469A-84FE-C62EAAE043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4736580"/>
            <a:ext cx="864096" cy="7582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849388"/>
            <a:ext cx="8399136" cy="18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2023 и 2024 годов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736580"/>
            <a:ext cx="792088" cy="758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2888" y="1039693"/>
            <a:ext cx="5120640" cy="606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645" y="2003363"/>
            <a:ext cx="27540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1123" y="2863458"/>
            <a:ext cx="2327563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5247" y="2860206"/>
            <a:ext cx="894462" cy="64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73638" y="2863458"/>
            <a:ext cx="773073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99" y="3718096"/>
            <a:ext cx="720973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9760" y="3718096"/>
            <a:ext cx="1442646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галерея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1" y="3718096"/>
            <a:ext cx="147759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ЖЦБС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филиалов)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1253" y="3718096"/>
            <a:ext cx="946779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ИДШИ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9464" y="3718096"/>
            <a:ext cx="779628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8128" y="3718096"/>
            <a:ext cx="750800" cy="64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ДХШ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0987" y="2023107"/>
            <a:ext cx="1430182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46582" y="1996771"/>
            <a:ext cx="2201882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4634377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95086" y="4634377"/>
            <a:ext cx="969819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7807" y="4634377"/>
            <a:ext cx="969818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594" y="2860207"/>
            <a:ext cx="1650102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4" idx="2"/>
            <a:endCxn id="5" idx="0"/>
          </p:cNvCxnSpPr>
          <p:nvPr/>
        </p:nvCxnSpPr>
        <p:spPr>
          <a:xfrm flipH="1">
            <a:off x="2387655" y="1646522"/>
            <a:ext cx="1795553" cy="3568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  <a:endCxn id="16" idx="0"/>
          </p:cNvCxnSpPr>
          <p:nvPr/>
        </p:nvCxnSpPr>
        <p:spPr>
          <a:xfrm>
            <a:off x="4183208" y="1646522"/>
            <a:ext cx="1202870" cy="3765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2"/>
            <a:endCxn id="17" idx="0"/>
          </p:cNvCxnSpPr>
          <p:nvPr/>
        </p:nvCxnSpPr>
        <p:spPr>
          <a:xfrm>
            <a:off x="4183208" y="1646522"/>
            <a:ext cx="3464315" cy="3502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2"/>
            <a:endCxn id="7" idx="0"/>
          </p:cNvCxnSpPr>
          <p:nvPr/>
        </p:nvCxnSpPr>
        <p:spPr>
          <a:xfrm>
            <a:off x="2387655" y="2643443"/>
            <a:ext cx="1477250" cy="2200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2"/>
            <a:endCxn id="21" idx="0"/>
          </p:cNvCxnSpPr>
          <p:nvPr/>
        </p:nvCxnSpPr>
        <p:spPr>
          <a:xfrm flipH="1">
            <a:off x="1010645" y="2643443"/>
            <a:ext cx="1377010" cy="2167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2"/>
            <a:endCxn id="10" idx="0"/>
          </p:cNvCxnSpPr>
          <p:nvPr/>
        </p:nvCxnSpPr>
        <p:spPr>
          <a:xfrm>
            <a:off x="1010645" y="3500287"/>
            <a:ext cx="1102541" cy="217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1" idx="2"/>
            <a:endCxn id="11" idx="0"/>
          </p:cNvCxnSpPr>
          <p:nvPr/>
        </p:nvCxnSpPr>
        <p:spPr>
          <a:xfrm>
            <a:off x="1010645" y="3500287"/>
            <a:ext cx="2290438" cy="217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1" idx="2"/>
            <a:endCxn id="12" idx="0"/>
          </p:cNvCxnSpPr>
          <p:nvPr/>
        </p:nvCxnSpPr>
        <p:spPr>
          <a:xfrm flipH="1">
            <a:off x="783666" y="3500287"/>
            <a:ext cx="226979" cy="217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0" idx="2"/>
            <a:endCxn id="20" idx="0"/>
          </p:cNvCxnSpPr>
          <p:nvPr/>
        </p:nvCxnSpPr>
        <p:spPr>
          <a:xfrm flipH="1">
            <a:off x="1262716" y="4358176"/>
            <a:ext cx="850470" cy="27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0" idx="2"/>
            <a:endCxn id="18" idx="0"/>
          </p:cNvCxnSpPr>
          <p:nvPr/>
        </p:nvCxnSpPr>
        <p:spPr>
          <a:xfrm>
            <a:off x="2113186" y="4358176"/>
            <a:ext cx="207419" cy="27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0" idx="2"/>
            <a:endCxn id="19" idx="0"/>
          </p:cNvCxnSpPr>
          <p:nvPr/>
        </p:nvCxnSpPr>
        <p:spPr>
          <a:xfrm>
            <a:off x="2113186" y="4358176"/>
            <a:ext cx="1266810" cy="27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6" idx="2"/>
            <a:endCxn id="8" idx="0"/>
          </p:cNvCxnSpPr>
          <p:nvPr/>
        </p:nvCxnSpPr>
        <p:spPr>
          <a:xfrm>
            <a:off x="5386078" y="2663187"/>
            <a:ext cx="806400" cy="1970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7" idx="2"/>
            <a:endCxn id="9" idx="0"/>
          </p:cNvCxnSpPr>
          <p:nvPr/>
        </p:nvCxnSpPr>
        <p:spPr>
          <a:xfrm>
            <a:off x="7647523" y="2636851"/>
            <a:ext cx="412652" cy="2266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" idx="2"/>
            <a:endCxn id="13" idx="0"/>
          </p:cNvCxnSpPr>
          <p:nvPr/>
        </p:nvCxnSpPr>
        <p:spPr>
          <a:xfrm>
            <a:off x="3864905" y="3503538"/>
            <a:ext cx="919738" cy="214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15" idx="0"/>
          </p:cNvCxnSpPr>
          <p:nvPr/>
        </p:nvCxnSpPr>
        <p:spPr>
          <a:xfrm>
            <a:off x="3764664" y="3503538"/>
            <a:ext cx="2978864" cy="214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" idx="2"/>
            <a:endCxn id="14" idx="0"/>
          </p:cNvCxnSpPr>
          <p:nvPr/>
        </p:nvCxnSpPr>
        <p:spPr>
          <a:xfrm>
            <a:off x="3864905" y="3503538"/>
            <a:ext cx="1924373" cy="214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308011" y="265212"/>
            <a:ext cx="8527978" cy="6228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ПОДВЕДОМСТВЕННОЙ СЕТИ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37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860" y="120650"/>
            <a:ext cx="8548370" cy="363220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«Культура города-курорта Железноводска Ставропольского края»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200" y="553085"/>
            <a:ext cx="3403600" cy="280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Учтенные дополнительные расходы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60" y="913130"/>
            <a:ext cx="2773045" cy="231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заработной платы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605" y="1216025"/>
            <a:ext cx="2474595" cy="250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28 758,02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860" y="1537970"/>
            <a:ext cx="2473960" cy="327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МРОТ 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617,00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605" y="1920875"/>
            <a:ext cx="2781935" cy="1987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видеонаблюдения ДК «Луч»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860" y="2209165"/>
            <a:ext cx="2773680" cy="2724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книжного фонда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860" y="2569210"/>
            <a:ext cx="2781935" cy="333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городских мероприятий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9" descr="C:\Users\1\AppData\Local\Temp\Rar$DIa1820.23408\IMG-20210127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560" y="3073400"/>
            <a:ext cx="424116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 descr="image-30-11-21-05-47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05" y="1054735"/>
            <a:ext cx="4728845" cy="2929255"/>
          </a:xfrm>
          <a:prstGeom prst="rect">
            <a:avLst/>
          </a:prstGeom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3902" y="4729595"/>
            <a:ext cx="792088" cy="758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736580"/>
            <a:ext cx="792088" cy="758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085" y="193040"/>
            <a:ext cx="8528050" cy="41465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«Молодежь города-курорта Железноводска Ставропольского края»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4030" y="3963670"/>
            <a:ext cx="3024505" cy="217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Учтенные дополнительные расходы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4075" y="4251325"/>
            <a:ext cx="3046730" cy="243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заработной платы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30" y="4558665"/>
            <a:ext cx="2825115" cy="2520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заработной платы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3,6%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0065" y="4899660"/>
            <a:ext cx="2824480" cy="173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МРОТ 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617,00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0110" y="5161915"/>
            <a:ext cx="3046730" cy="5187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проведение городских мероприятий связанных с противодействием наркомании и алкоголизма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image-30-11-21-05-18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40" y="697230"/>
            <a:ext cx="3642995" cy="3489325"/>
          </a:xfrm>
          <a:prstGeom prst="rect">
            <a:avLst/>
          </a:prstGeom>
        </p:spPr>
      </p:pic>
      <p:pic>
        <p:nvPicPr>
          <p:cNvPr id="11" name="Изображение 10" descr="image-30-11-21-05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" y="714375"/>
            <a:ext cx="4531995" cy="3156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4953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121285"/>
            <a:ext cx="8533765" cy="292735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образования в городе-курорте Железноводске Ставропольского края»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40" y="481330"/>
            <a:ext cx="5866765" cy="172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Учтенные дополнительные расходы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0090" y="769620"/>
            <a:ext cx="2964815" cy="196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заработной платы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720" y="1057275"/>
            <a:ext cx="2789555" cy="247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28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758,02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9785" y="1666240"/>
            <a:ext cx="2766695" cy="200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МРОТ 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617,00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0725" y="1957705"/>
            <a:ext cx="2964180" cy="2146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видеонаблюдения МБУ ДО «ИДШИ»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9150" y="1395730"/>
            <a:ext cx="2767330" cy="179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заработной платы на 3,6%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605" y="2228215"/>
            <a:ext cx="3819525" cy="1949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дополнительных групп в МБУ ДО «ДХШ»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90" y="2225675"/>
            <a:ext cx="3631565" cy="218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музыкальных инструментов МБУ ДО «ИДШИ»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image-30-11-21-05-5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2555240"/>
            <a:ext cx="3462020" cy="3136265"/>
          </a:xfrm>
          <a:prstGeom prst="rect">
            <a:avLst/>
          </a:prstGeom>
        </p:spPr>
      </p:pic>
      <p:pic>
        <p:nvPicPr>
          <p:cNvPr id="3" name="Изображение 2" descr="image-30-11-21-05-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70" y="2569210"/>
            <a:ext cx="3207385" cy="3148965"/>
          </a:xfrm>
          <a:prstGeom prst="rect">
            <a:avLst/>
          </a:prstGeom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4736580"/>
            <a:ext cx="792088" cy="758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736580"/>
            <a:ext cx="792088" cy="758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850" y="193040"/>
            <a:ext cx="8675370" cy="678180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«Открытость и эффективность работы администрации города-курорта Железноводска Ставропольского края»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05" y="984885"/>
            <a:ext cx="3960495" cy="309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Учтенные дополнительные расходы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920" y="1344930"/>
            <a:ext cx="3161030" cy="2851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заработной платы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245" y="1680845"/>
            <a:ext cx="3041015" cy="236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заработной платы на 3,6%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515" y="1968500"/>
            <a:ext cx="3039745" cy="217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МРОТ 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617,00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image-30-11-21-06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20" y="2227580"/>
            <a:ext cx="4951730" cy="3435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для штаба поддержки\подложк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ogo [Converted]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736580"/>
            <a:ext cx="792088" cy="758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850" y="193040"/>
            <a:ext cx="8675370" cy="382270"/>
          </a:xfrm>
          <a:prstGeom prst="rect">
            <a:avLst/>
          </a:prstGeom>
          <a:gradFill flip="none" rotWithShape="1">
            <a:gsLst>
              <a:gs pos="14000">
                <a:schemeClr val="accent4">
                  <a:tint val="64000"/>
                  <a:alpha val="71000"/>
                  <a:lumMod val="90000"/>
                </a:schemeClr>
              </a:gs>
              <a:gs pos="100000">
                <a:schemeClr val="accent4">
                  <a:tint val="92000"/>
                  <a:alpha val="100000"/>
                  <a:lumMod val="1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учтенные расходы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768985"/>
            <a:ext cx="303149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блоков МБУ ДО «ИДШИ»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175" y="1129030"/>
            <a:ext cx="3479800" cy="2800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кровельного покрытия МБУ ДО «ДХШ»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Школа 2015 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53160" y="1560195"/>
            <a:ext cx="664718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WPS Presentation</Application>
  <PresentationFormat>Экран (16:10)</PresentationFormat>
  <Paragraphs>104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нормальный0_о!? нормальный0_о!?</dc:creator>
  <cp:lastModifiedBy>Пользователь1</cp:lastModifiedBy>
  <cp:revision>20</cp:revision>
  <dcterms:created xsi:type="dcterms:W3CDTF">2021-11-29T19:41:00Z</dcterms:created>
  <dcterms:modified xsi:type="dcterms:W3CDTF">2021-12-02T11:34:03Z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5F9DC047266147F4A2211CE415A78214</vt:lpwstr>
  </property>
  <property fmtid="{D5CDD505-2E9C-101B-9397-08002B2CF9AE}" pid="3" name="KSOProductBuildVer">
    <vt:lpwstr>1049-11.2.0.10382</vt:lpwstr>
  </property>
</Properties>
</file>