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8" r:id="rId2"/>
    <p:sldId id="276" r:id="rId3"/>
    <p:sldId id="277" r:id="rId4"/>
    <p:sldId id="263" r:id="rId5"/>
    <p:sldId id="262" r:id="rId6"/>
    <p:sldId id="265" r:id="rId7"/>
    <p:sldId id="269" r:id="rId8"/>
    <p:sldId id="267" r:id="rId9"/>
    <p:sldId id="266" r:id="rId10"/>
    <p:sldId id="25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3" autoAdjust="0"/>
    <p:restoredTop sz="94730" autoAdjust="0"/>
  </p:normalViewPr>
  <p:slideViewPr>
    <p:cSldViewPr>
      <p:cViewPr>
        <p:scale>
          <a:sx n="66" d="100"/>
          <a:sy n="66" d="100"/>
        </p:scale>
        <p:origin x="-169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2C639040-9E90-4E37-897A-A3A983871CF1}" type="datetimeFigureOut">
              <a:rPr lang="ru-RU" smtClean="0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DFBA7C-3136-48C3-8C4A-6C45BF717B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F12B3-D8EF-484B-8DC0-318F3A02831E}" type="datetimeFigureOut">
              <a:rPr lang="ru-RU" smtClean="0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11359-7DC6-47C4-9F40-01A628DFA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AF908-18AF-451A-9846-B3F07233B696}" type="datetimeFigureOut">
              <a:rPr lang="ru-RU" smtClean="0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5D1A0-235B-4841-BC92-3D64B0A506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912F4C38-1A9B-4C2C-96E2-BC70DAE3C8CE}" type="datetimeFigureOut">
              <a:rPr lang="ru-RU" smtClean="0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91764-F913-489B-981A-0C86AAB46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EF1395C-2693-46F5-93EE-FB406735AC86}" type="datetimeFigureOut">
              <a:rPr lang="ru-RU" smtClean="0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D19D6E08-9DB6-4626-98A1-039A0BBB26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1CB7B701-D2C1-454F-9D2B-A7729D778C4E}" type="datetimeFigureOut">
              <a:rPr lang="ru-RU" smtClean="0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AB9F45B-4520-4582-8AD5-8846F78C6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9C0CB471-548E-4423-B32A-E56B0823C23B}" type="datetimeFigureOut">
              <a:rPr lang="ru-RU" smtClean="0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FC8E419-5861-4B57-B2E9-A121FABF44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60650-5245-4A92-AE78-E12465AFF54E}" type="datetimeFigureOut">
              <a:rPr lang="ru-RU" smtClean="0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6F623-3202-4EB8-9FD8-E131BA37F1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2C65A786-86BA-46EB-82F5-F47B411F49CC}" type="datetimeFigureOut">
              <a:rPr lang="ru-RU" smtClean="0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626A1036-AED2-48B5-940F-B8EAF33184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78BE47A-D964-42B5-AED0-3565EB88BE55}" type="datetimeFigureOut">
              <a:rPr lang="ru-RU" smtClean="0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9965C76-58D0-4E0A-A146-4188F54BFF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B859B92-CE26-4204-9A52-5D8F4984C922}" type="datetimeFigureOut">
              <a:rPr lang="ru-RU" smtClean="0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9882343-09EE-41A2-A97A-E391859F1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023E65-5DE2-4BD6-B5C6-D6016B099978}" type="datetimeFigureOut">
              <a:rPr lang="ru-RU" smtClean="0"/>
              <a:pPr>
                <a:defRPr/>
              </a:pPr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73A6C1-DD32-4D6D-9E9C-B5920E4C3D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3.jpe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6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10636" y="2684416"/>
          <a:ext cx="5918950" cy="3216798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{2D5ABB26-0587-4C30-8999-92F81FD0307C}</a:tableStyleId>
              </a:tblPr>
              <a:tblGrid>
                <a:gridCol w="5918950"/>
              </a:tblGrid>
              <a:tr h="3216798">
                <a:tc>
                  <a:txBody>
                    <a:bodyPr/>
                    <a:lstStyle/>
                    <a:p>
                      <a:endParaRPr lang="ru-RU" dirty="0">
                        <a:ln w="76200"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314" name="Рисунок 10" descr="Logo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979488"/>
            <a:ext cx="100171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" y="979488"/>
            <a:ext cx="9286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25" y="1095375"/>
            <a:ext cx="6000750" cy="720725"/>
          </a:xfrm>
        </p:spPr>
        <p:txBody>
          <a:bodyPr anchor="ctr">
            <a:noAutofit/>
          </a:bodyPr>
          <a:lstStyle/>
          <a:p>
            <a:pPr marL="18288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Город-курорт Железноводск СК</a:t>
            </a:r>
            <a:br>
              <a:rPr lang="ru-RU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400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(поселок </a:t>
            </a:r>
            <a:r>
              <a:rPr lang="ru-RU" sz="1400" dirty="0" err="1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Иноземцево</a:t>
            </a:r>
            <a:r>
              <a:rPr lang="ru-RU" sz="1400" dirty="0" smtClean="0">
                <a:solidFill>
                  <a:srgbClr val="009A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ru-RU" dirty="0">
              <a:solidFill>
                <a:srgbClr val="009A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6000750"/>
            <a:ext cx="8424862" cy="576263"/>
          </a:xfrm>
        </p:spPr>
        <p:txBody>
          <a:bodyPr>
            <a:normAutofit fontScale="400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 Комсомольской поляны (парка) г. Железноводска в поселке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Иноземцево</a:t>
            </a: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8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5"/>
            <a:ext cx="2876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571744"/>
            <a:ext cx="5453047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F:\Documents and Settings\1\Рабочий стол\Конкурс по КП 2019\300\Газета\WhatsApp Image 2019-09-28 at 14.33.1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571744"/>
            <a:ext cx="4051147" cy="3196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 descr="Logo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50800"/>
            <a:ext cx="841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407516"/>
            <a:ext cx="5958424" cy="66089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none" dirty="0" smtClean="0">
                <a:solidFill>
                  <a:schemeClr val="tx1"/>
                </a:solidFill>
                <a:latin typeface="+mn-lt"/>
              </a:rPr>
              <a:t>   </a:t>
            </a:r>
            <a:r>
              <a:rPr lang="ru-RU" sz="2400" b="1" cap="none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Ежедневно Комсомольский парк посещают до 1000 человек</a:t>
            </a:r>
            <a:endParaRPr lang="ru-RU" sz="2400" b="1" cap="none" dirty="0">
              <a:latin typeface="+mn-lt"/>
              <a:cs typeface="Times New Roman" pitchFamily="18" charset="0"/>
            </a:endParaRPr>
          </a:p>
        </p:txBody>
      </p:sp>
      <p:pic>
        <p:nvPicPr>
          <p:cNvPr id="2457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00"/>
            <a:ext cx="2876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14421"/>
            <a:ext cx="3929090" cy="5222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4752"/>
            <a:ext cx="4357718" cy="2745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214422"/>
            <a:ext cx="4347470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192688" cy="72122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40 тысяч горожан и гостей курорта отпраздновали день города Железноводска </a:t>
            </a:r>
            <a:endParaRPr lang="ru-RU" sz="24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2876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 descr="Logo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80963"/>
            <a:ext cx="871537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1071546"/>
            <a:ext cx="4429155" cy="2663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357298"/>
            <a:ext cx="4572032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14752"/>
            <a:ext cx="3429024" cy="2708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643446"/>
            <a:ext cx="2757574" cy="1798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4643446"/>
            <a:ext cx="2643206" cy="1821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60322" y="649734"/>
            <a:ext cx="6293878" cy="7200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Социальные показатели развития территории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313" y="1844675"/>
            <a:ext cx="4017962" cy="576263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1557338"/>
          <a:ext cx="8496944" cy="504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972"/>
                <a:gridCol w="2372357"/>
                <a:gridCol w="1080120"/>
                <a:gridCol w="1440160"/>
                <a:gridCol w="1440160"/>
                <a:gridCol w="1584175"/>
              </a:tblGrid>
              <a:tr h="926763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Ед.</a:t>
                      </a:r>
                    </a:p>
                    <a:p>
                      <a:r>
                        <a:rPr lang="ru-RU" dirty="0" err="1" smtClean="0"/>
                        <a:t>изм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внедрения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</a:t>
                      </a:r>
                    </a:p>
                    <a:p>
                      <a:r>
                        <a:rPr lang="ru-RU" dirty="0" smtClean="0"/>
                        <a:t>внедрения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Изменение</a:t>
                      </a:r>
                      <a:endParaRPr lang="ru-RU" dirty="0"/>
                    </a:p>
                  </a:txBody>
                  <a:tcPr/>
                </a:tc>
              </a:tr>
              <a:tr h="586950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Посещаемость </a:t>
                      </a:r>
                    </a:p>
                    <a:p>
                      <a:r>
                        <a:rPr lang="ru-RU" sz="1600" dirty="0" smtClean="0"/>
                        <a:t>в выходные дни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чел. в сутки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1 000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+ 990</a:t>
                      </a:r>
                      <a:endParaRPr lang="ru-RU" dirty="0"/>
                    </a:p>
                  </a:txBody>
                  <a:tcPr/>
                </a:tc>
              </a:tr>
              <a:tr h="375854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будние дни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+ 795</a:t>
                      </a:r>
                      <a:endParaRPr lang="ru-RU" dirty="0"/>
                    </a:p>
                  </a:txBody>
                  <a:tcPr/>
                </a:tc>
              </a:tr>
              <a:tr h="83408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культурно-массовых мероприятий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ед. в месяц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+ 4</a:t>
                      </a:r>
                      <a:endParaRPr lang="ru-RU" dirty="0"/>
                    </a:p>
                  </a:txBody>
                  <a:tcPr/>
                </a:tc>
              </a:tr>
              <a:tr h="648734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участников массовых мероприятий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     </a:t>
                      </a:r>
                    </a:p>
                    <a:p>
                      <a:pPr algn="ctr"/>
                      <a:r>
                        <a:rPr lang="ru-RU" dirty="0" smtClean="0"/>
                        <a:t> 1 500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     </a:t>
                      </a:r>
                    </a:p>
                    <a:p>
                      <a:pPr algn="ctr"/>
                      <a:r>
                        <a:rPr lang="ru-RU" dirty="0" smtClean="0"/>
                        <a:t>   40 000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+ 38 500</a:t>
                      </a:r>
                      <a:endParaRPr lang="ru-RU" dirty="0"/>
                    </a:p>
                  </a:txBody>
                  <a:tcPr/>
                </a:tc>
              </a:tr>
              <a:tr h="834087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 </a:t>
                      </a:r>
                    </a:p>
                    <a:p>
                      <a:pPr algn="ctr"/>
                      <a:r>
                        <a:rPr lang="ru-RU" sz="1200" dirty="0" smtClean="0"/>
                        <a:t>к населению МО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+ 73</a:t>
                      </a:r>
                      <a:endParaRPr lang="ru-RU" dirty="0"/>
                    </a:p>
                  </a:txBody>
                  <a:tcPr/>
                </a:tc>
              </a:tr>
              <a:tr h="83408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Число граждан, занимающихся спортом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 в день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560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+ 555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706" name="Рисунок 5" descr="Logo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125" y="187325"/>
            <a:ext cx="8715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7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3200"/>
            <a:ext cx="2876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5184576" cy="92869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Дизайн-проект благоустройства Комсомольского парка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2876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 descr="Logo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3413" y="31750"/>
            <a:ext cx="871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643050"/>
            <a:ext cx="7643866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336704" cy="8412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всё начиналось</a:t>
            </a:r>
            <a:endParaRPr lang="ru-RU" dirty="0"/>
          </a:p>
        </p:txBody>
      </p:sp>
      <p:pic>
        <p:nvPicPr>
          <p:cNvPr id="1536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2876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Logo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2463" y="31750"/>
            <a:ext cx="871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899394"/>
            <a:ext cx="4071966" cy="26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071546"/>
            <a:ext cx="3831864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857628"/>
            <a:ext cx="3840394" cy="275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1071546"/>
            <a:ext cx="407196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6771144" cy="39690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ребят теперь  своя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велосипедная трасса с препятствиями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памп-трек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Рисунок 5" descr="Logo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2463" y="31750"/>
            <a:ext cx="8715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2876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0438"/>
            <a:ext cx="4070347" cy="305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1285860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858" y="1285860"/>
            <a:ext cx="405901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857628"/>
            <a:ext cx="4122178" cy="269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5429288" cy="64693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«Кремль» для детворы</a:t>
            </a:r>
            <a:endParaRPr lang="ru-RU" sz="24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2876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7" descr="Logo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2463" y="50800"/>
            <a:ext cx="8715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071546"/>
            <a:ext cx="7048550" cy="5286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857916" cy="86409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Открытие Комсомольского парка</a:t>
            </a:r>
            <a:endParaRPr lang="ru-RU" sz="24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6" descr="Logo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46038"/>
            <a:ext cx="8715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2876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71546"/>
            <a:ext cx="4562243" cy="3021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00438"/>
            <a:ext cx="4570413" cy="302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071546"/>
            <a:ext cx="3713157" cy="3713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4143380"/>
            <a:ext cx="3714776" cy="2378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60649"/>
            <a:ext cx="5429288" cy="739459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 пришла на новоселье</a:t>
            </a:r>
            <a:endParaRPr lang="ru-RU" sz="24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2876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 descr="Logo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6425" y="23813"/>
            <a:ext cx="8715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214422"/>
            <a:ext cx="7143767" cy="5357826"/>
          </a:xfrm>
          <a:prstGeom prst="round2DiagRect">
            <a:avLst>
              <a:gd name="adj1" fmla="val 16667"/>
              <a:gd name="adj2" fmla="val 643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60648"/>
            <a:ext cx="4143404" cy="7143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Детская площадка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2876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 descr="Logo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6113" y="30163"/>
            <a:ext cx="8731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14422"/>
            <a:ext cx="7215238" cy="54114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688632" cy="642942"/>
          </a:xfrm>
        </p:spPr>
        <p:txBody>
          <a:bodyPr>
            <a:noAutofit/>
          </a:bodyPr>
          <a:lstStyle/>
          <a:p>
            <a:pPr algn="ctr" fontAlgn="auto">
              <a:lnSpc>
                <a:spcPts val="288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занятий спортом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свежем воздухе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2876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5057776" cy="5057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4" descr="Logo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0800"/>
            <a:ext cx="841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85860"/>
            <a:ext cx="3842148" cy="5041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736</TotalTime>
  <Words>161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Город-курорт Железноводск СК  (поселок Иноземцево)</vt:lpstr>
      <vt:lpstr>Дизайн-проект благоустройства Комсомольского парка</vt:lpstr>
      <vt:lpstr>Как всё начиналось</vt:lpstr>
      <vt:lpstr>У ребят теперь  своя  велосипедная трасса с препятствиями  (памп-трек)</vt:lpstr>
      <vt:lpstr>«Кремль» для детворы</vt:lpstr>
      <vt:lpstr>Открытие Комсомольского парка</vt:lpstr>
      <vt:lpstr>Сказка пришла на новоселье</vt:lpstr>
      <vt:lpstr>Детская площадка</vt:lpstr>
      <vt:lpstr> Для занятий спортом  на свежем воздухе</vt:lpstr>
      <vt:lpstr>   Ежедневно Комсомольский парк посещают до 1000 человек</vt:lpstr>
      <vt:lpstr>Около 40 тысяч горожан и гостей курорта отпраздновали день города Железноводска </vt:lpstr>
      <vt:lpstr>Социальные показатели развития территории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Танюшка</dc:title>
  <dc:creator>user</dc:creator>
  <cp:lastModifiedBy>1</cp:lastModifiedBy>
  <cp:revision>141</cp:revision>
  <dcterms:created xsi:type="dcterms:W3CDTF">2018-10-13T17:23:07Z</dcterms:created>
  <dcterms:modified xsi:type="dcterms:W3CDTF">2019-10-31T12:23:58Z</dcterms:modified>
</cp:coreProperties>
</file>